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  <p:sldId id="281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17" autoAdjust="0"/>
    <p:restoredTop sz="94660"/>
  </p:normalViewPr>
  <p:slideViewPr>
    <p:cSldViewPr snapToGrid="0">
      <p:cViewPr>
        <p:scale>
          <a:sx n="83" d="100"/>
          <a:sy n="83" d="100"/>
        </p:scale>
        <p:origin x="363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238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56533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6067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6434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3357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131213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54636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232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59347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9953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171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42362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22883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8946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0542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354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745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9437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136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Progress Report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Group 14: Gabe Morey, Luay Alshawi, Chris Johnson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Image processing Overview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Three phases: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 dirty="0"/>
              <a:t>Image collections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 dirty="0"/>
              <a:t>Train neural network (needs label and set of images)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" dirty="0"/>
              <a:t>Start video capture of the game playing</a:t>
            </a:r>
            <a:endParaRPr dirty="0"/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Plays important role on this project.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 dirty="0"/>
              <a:t>Image processing will be used at the first phase of the project as well as the last phase.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Available tools for image processing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OpenCV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Community Core Vision “CCV”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/>
              <a:t>SimpleCV</a:t>
            </a:r>
          </a:p>
        </p:txBody>
      </p:sp>
      <p:pic>
        <p:nvPicPr>
          <p:cNvPr id="136" name="Shape 136" descr="com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7" y="2332652"/>
            <a:ext cx="8797300" cy="223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Why do we need to use image processing tool?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Reduce all images to one size.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Reduce colors on images.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Image maniplulation in general.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en" dirty="0"/>
              <a:t>Camera can be used to start video capture while the game playing.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Image collections – First Phase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5250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We should have all the possible shapes for each object.</a:t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3449" y="222512"/>
            <a:ext cx="3860549" cy="469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7" name="Group 6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" name="Straight Connector 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Isosceles Triangle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61" y="1472242"/>
            <a:ext cx="9069628" cy="3605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999" y="457201"/>
            <a:ext cx="8424333" cy="12393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</a:pPr>
            <a:r>
              <a:rPr lang="en-US" sz="3600" dirty="0"/>
              <a:t>Third Phase – while the game is playing</a:t>
            </a:r>
          </a:p>
        </p:txBody>
      </p:sp>
    </p:spTree>
    <p:extLst>
      <p:ext uri="{BB962C8B-B14F-4D97-AF65-F5344CB8AC3E}">
        <p14:creationId xmlns:p14="http://schemas.microsoft.com/office/powerpoint/2010/main" val="1872778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Chris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dirty="0"/>
              <a:t>Data Visualization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Compact and robust</a:t>
            </a:r>
          </a:p>
          <a:p>
            <a: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Use of graphs and visual aids</a:t>
            </a:r>
          </a:p>
          <a:p>
            <a: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Summary of data after each playthrough</a:t>
            </a:r>
          </a:p>
          <a:p>
            <a: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Will include</a:t>
            </a:r>
          </a:p>
          <a:p>
            <a: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How long</a:t>
            </a:r>
          </a:p>
          <a:p>
            <a: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Levels completed</a:t>
            </a:r>
          </a:p>
          <a:p>
            <a:pPr marL="1371600" lvl="2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How long each level</a:t>
            </a:r>
          </a:p>
          <a:p>
            <a: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Enemies destroyed</a:t>
            </a:r>
          </a:p>
          <a:p>
            <a:pPr marL="914400" lvl="1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" sz="1600" dirty="0">
                <a:latin typeface="+mn-lt"/>
              </a:rPr>
              <a:t>Greatest weakness</a:t>
            </a:r>
          </a:p>
          <a:p>
            <a: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latin typeface="+mn-lt"/>
              </a:rPr>
              <a:t>Efficiently compiling all the data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934" y="587544"/>
            <a:ext cx="3175724" cy="409033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Physical Setup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How all the materials are put together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How everything works together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Hardware Setup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" dirty="0"/>
              <a:t>Our project needed several pieces of hardware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Jetson TX1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Gaming controller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Camera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And other items such as a monitor and computer for the game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Jetson TX1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Sent to us by client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Embedded system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Designed for power efficiency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Deep learning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Hooked up to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Camera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Controller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Will run the neural net</a:t>
            </a:r>
          </a:p>
        </p:txBody>
      </p:sp>
      <p:pic>
        <p:nvPicPr>
          <p:cNvPr id="167" name="Shape 167" descr="JTX1_devk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844" y="1017724"/>
            <a:ext cx="4030224" cy="276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Gabe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Camera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Sent to us by client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Records monitor and is hooked up to Jetson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Captures the video output as input for neural net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How neural net will learn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The neural net will recognize game elements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Data from live gameplay will be stored in tables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Neural net will be able to react based on tables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Controller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Controls the game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Used by the neural net to play the game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Still not sure which controller to get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Might have to buy one</a:t>
            </a:r>
          </a:p>
        </p:txBody>
      </p:sp>
      <p:pic>
        <p:nvPicPr>
          <p:cNvPr id="180" name="Shape 180" descr="snes_controller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700" y="2280453"/>
            <a:ext cx="4613849" cy="245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Progress Plans and Problems</a:t>
            </a:r>
          </a:p>
        </p:txBody>
      </p:sp>
      <p:sp>
        <p:nvSpPr>
          <p:cNvPr id="186" name="Shape 186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Progress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So far during our project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Discuss with our client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Build the documentation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Come up with a plan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Obtain some of the material that we need</a:t>
            </a:r>
          </a:p>
        </p:txBody>
      </p:sp>
      <p:pic>
        <p:nvPicPr>
          <p:cNvPr id="193" name="Shape 193" descr="progres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7200" y="1066175"/>
            <a:ext cx="3040223" cy="2280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Plans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For the future of the project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Do more research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Talk to people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Start working on the project over winter break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Build the neural net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Start training</a:t>
            </a:r>
          </a:p>
        </p:txBody>
      </p:sp>
      <p:pic>
        <p:nvPicPr>
          <p:cNvPr id="200" name="Shape 200" descr="plans-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3700" y="528749"/>
            <a:ext cx="2475574" cy="248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Problems</a:t>
            </a:r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Roadblocks that we’ve run into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Vague project in the beginning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Time stretches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Busy schedules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Mismatched schedules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Busy client</a:t>
            </a:r>
          </a:p>
          <a:p>
            <a:pPr marL="971550" lvl="1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Not a lot of time between deadlines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Research heavy project</a:t>
            </a:r>
          </a:p>
        </p:txBody>
      </p:sp>
      <p:pic>
        <p:nvPicPr>
          <p:cNvPr id="207" name="Shape 207" descr="if-you-can-solve-this-math-problem-then-a-texas-banker-will-give-you-1-millio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123" y="697549"/>
            <a:ext cx="3803526" cy="285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Weekly Progress</a:t>
            </a:r>
          </a:p>
        </p:txBody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4562325" y="1304875"/>
            <a:ext cx="37101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 6: Catching up, requirements doc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Week 7: Requirements revision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Week 8: Tech Review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Week 9: Short week, Design doc discussion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Week 10: Completed Design Doc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4294967295"/>
          </p:nvPr>
        </p:nvSpPr>
        <p:spPr>
          <a:xfrm>
            <a:off x="0" y="1304925"/>
            <a:ext cx="3709988" cy="3416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Week 1: Learning about capstone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Week 2: Project Assignments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Week 3: Contact client, problem statement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Week 4: Problem Statement work, contact troubles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Week 5: Problem Statement complete, project decided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Purpose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664400" y="2345224"/>
            <a:ext cx="5038500" cy="27982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Create a neural network to play Galaga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Provide a recreatable project as a learning tool for others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Run the project on a Jetson TX1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Working with NVIDIA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400" dirty="0"/>
              <a:t>Project will be turned into a course for their Deep Learning Institute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9375" y="-105724"/>
            <a:ext cx="4907321" cy="274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50" y="1097275"/>
            <a:ext cx="2849475" cy="3670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Goals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03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90% completion rate for the first level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Clear and precise documentation of project setup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Ability to learn and improve as it plays the game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993426"/>
            <a:ext cx="4578575" cy="257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Neural Network Framework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35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Caffe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Uses command line interface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Mathematical formulations and transformations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Able to integrate with Python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429" y="3594488"/>
            <a:ext cx="6752653" cy="1358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Neural Network Architecture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4479350" y="1152475"/>
            <a:ext cx="4353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GoogLeNet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Inception architecture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22 layers deep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100 layers to construct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050" y="1099399"/>
            <a:ext cx="3367400" cy="36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DIGITS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922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User Interface for defining neural network properties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Controls network configuration for the user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Allows for easier training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900" y="796175"/>
            <a:ext cx="3551150" cy="35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Training Stages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473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Stage 1: Image Recognition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Train system to recognize in game objects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Stage 2: Reaction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Give system control of the game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Use positive and negative feedback to train it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830" y="66400"/>
            <a:ext cx="427734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Luay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273</TotalTime>
  <Words>630</Words>
  <Application>Microsoft Office PowerPoint</Application>
  <PresentationFormat>On-screen Show (16:9)</PresentationFormat>
  <Paragraphs>130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Wingdings 3</vt:lpstr>
      <vt:lpstr>Facet</vt:lpstr>
      <vt:lpstr>Progress Report</vt:lpstr>
      <vt:lpstr>Gabe</vt:lpstr>
      <vt:lpstr>Project Purpose</vt:lpstr>
      <vt:lpstr>Project Goals</vt:lpstr>
      <vt:lpstr>Neural Network Framework</vt:lpstr>
      <vt:lpstr>Neural Network Architecture</vt:lpstr>
      <vt:lpstr>DIGITS</vt:lpstr>
      <vt:lpstr>Training Stages</vt:lpstr>
      <vt:lpstr>Luay</vt:lpstr>
      <vt:lpstr>Image processing Overview</vt:lpstr>
      <vt:lpstr>Available tools for image processing</vt:lpstr>
      <vt:lpstr>Why do we need to use image processing tool?</vt:lpstr>
      <vt:lpstr>Image collections – First Phase</vt:lpstr>
      <vt:lpstr>Third Phase – while the game is playing</vt:lpstr>
      <vt:lpstr>Chris</vt:lpstr>
      <vt:lpstr>Data Visualization</vt:lpstr>
      <vt:lpstr>Physical Setup</vt:lpstr>
      <vt:lpstr>Hardware Setup</vt:lpstr>
      <vt:lpstr>Jetson TX1</vt:lpstr>
      <vt:lpstr>Camera</vt:lpstr>
      <vt:lpstr>Controller</vt:lpstr>
      <vt:lpstr>Progress Plans and Problems</vt:lpstr>
      <vt:lpstr>Progress</vt:lpstr>
      <vt:lpstr>Plans</vt:lpstr>
      <vt:lpstr>Problems</vt:lpstr>
      <vt:lpstr>Weekly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cp:lastModifiedBy>Luay Alshawi</cp:lastModifiedBy>
  <cp:revision>5</cp:revision>
  <dcterms:modified xsi:type="dcterms:W3CDTF">2016-12-07T07:49:22Z</dcterms:modified>
</cp:coreProperties>
</file>